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9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76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21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93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64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81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84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49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75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36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12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4A507-06E7-4669-93F2-2C4383C13CF6}" type="datetimeFigureOut">
              <a:rPr lang="zh-TW" altLang="en-US" smtClean="0"/>
              <a:t>2020/3/28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9C1B-9712-4F92-9B84-64E0C612F8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61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519113" y="-17145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林 葦 營養師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>
          <a:xfrm>
            <a:off x="179387" y="620688"/>
            <a:ext cx="8785225" cy="6192688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經歷</a:t>
            </a:r>
            <a:endParaRPr lang="en-US" altLang="zh-TW" sz="1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新竹縣衛生局        合作營養師</a:t>
            </a:r>
            <a:endParaRPr lang="en-US" altLang="zh-TW" sz="1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COFIT </a:t>
            </a:r>
            <a:r>
              <a:rPr lang="zh-TW" altLang="en-US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群健科技　合作營養師</a:t>
            </a:r>
            <a:endParaRPr lang="en-US" altLang="zh-TW" sz="1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台灣大學醫學院附設醫院竹東分院　營養師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新竹安慎聯合診所　營養師</a:t>
            </a: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貫閎生技　營養諮詢師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學歷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國立成功大學環境醫學研究所畢業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中國醫藥大學營養系畢業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相關證照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中華民國合格營養師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中華民國合格糖尿病衛教師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中華民國合格腎臟專科營養師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中華民國合格體重管理營養師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長期照護醫事人員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Level I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II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III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認證營養師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糖尿病共同照護網衛教師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食品安全管制系統實務證書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中華民國中餐丙級廚師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專長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營養評估、臨床疾病營養、老人長照營養、孕期與兒童營養、青少年與成人營養、透析營養、體重管理、運動營養、產後瘦身、膳食設計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餐點營養分析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、功能性醫學營養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5724128" y="1125140"/>
            <a:ext cx="2808288" cy="3455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0643"/>
          <a:stretch/>
        </p:blipFill>
        <p:spPr>
          <a:xfrm>
            <a:off x="5985050" y="1279631"/>
            <a:ext cx="2267078" cy="32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3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6945"/>
            <a:ext cx="42678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病友會講課</a:t>
            </a:r>
          </a:p>
        </p:txBody>
      </p:sp>
      <p:pic>
        <p:nvPicPr>
          <p:cNvPr id="6146" name="Picture 2" descr="C:\Users\Wei Lin\Desktop\新增資料夾 (2)\IMG_1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848674" cy="28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ei Lin\Desktop\新增資料夾 (2)\IMG_11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214" y="3790720"/>
            <a:ext cx="4032026" cy="30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Wei Lin\Desktop\新增資料夾 (2)\IMG_11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227" y="836712"/>
            <a:ext cx="3848675" cy="28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5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9288" y="0"/>
            <a:ext cx="6563072" cy="796950"/>
          </a:xfrm>
        </p:spPr>
        <p:txBody>
          <a:bodyPr/>
          <a:lstStyle/>
          <a:p>
            <a:r>
              <a:rPr lang="zh-TW" altLang="en-US" dirty="0"/>
              <a:t>員工教育訓練</a:t>
            </a:r>
          </a:p>
        </p:txBody>
      </p:sp>
      <p:pic>
        <p:nvPicPr>
          <p:cNvPr id="3075" name="Picture 3" descr="C:\Users\Wei Lin\Desktop\新增資料夾 (2)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9909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ei Lin\Desktop\新增資料夾 (2)\IMG_03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75" y="86577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Wei Lin\Desktop\新增資料夾 (2)\IMG_114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990968" cy="28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Wei Lin\Desktop\新增資料夾 (2)\IMG_11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89" y="3861048"/>
            <a:ext cx="3768402" cy="28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9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69096" y="620688"/>
            <a:ext cx="6563072" cy="796950"/>
          </a:xfrm>
        </p:spPr>
        <p:txBody>
          <a:bodyPr/>
          <a:lstStyle/>
          <a:p>
            <a:r>
              <a:rPr lang="zh-TW" altLang="en-US" dirty="0"/>
              <a:t>病人團體衛教</a:t>
            </a:r>
          </a:p>
        </p:txBody>
      </p:sp>
      <p:pic>
        <p:nvPicPr>
          <p:cNvPr id="5122" name="Picture 2" descr="C:\Users\Wei Lin\Desktop\新增資料夾 (2)\IMG_80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27104" cy="329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ei Lin\Desktop\新增資料夾 (2)\IMG_02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1700808"/>
            <a:ext cx="4355903" cy="32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9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82960"/>
          </a:xfrm>
        </p:spPr>
        <p:txBody>
          <a:bodyPr>
            <a:normAutofit/>
          </a:bodyPr>
          <a:lstStyle/>
          <a:p>
            <a:r>
              <a:rPr lang="zh-TW" altLang="en-US" dirty="0"/>
              <a:t>衛生局邀約演講與社區民眾演講</a:t>
            </a:r>
          </a:p>
        </p:txBody>
      </p:sp>
      <p:pic>
        <p:nvPicPr>
          <p:cNvPr id="4098" name="Picture 2" descr="C:\Users\Wei Lin\Desktop\新增資料夾 (2)\IMG_11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672408" cy="48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ei Lin\Desktop\新增資料夾 (2)\IMG_1136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052" y="3598184"/>
            <a:ext cx="2448272" cy="32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ei Lin\Desktop\新增資料夾 (2)\IMG_11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3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4DA804-09DB-4DA4-9BE7-2A79819E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737" y="476672"/>
            <a:ext cx="4896544" cy="404664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合作講座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D609611-B9A5-4DE5-9411-DB4B48D4C164}"/>
              </a:ext>
            </a:extLst>
          </p:cNvPr>
          <p:cNvSpPr txBox="1">
            <a:spLocks/>
          </p:cNvSpPr>
          <p:nvPr/>
        </p:nvSpPr>
        <p:spPr>
          <a:xfrm>
            <a:off x="2390700" y="1440160"/>
            <a:ext cx="6652872" cy="1988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華邦電子減重班課程講座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義隆電子減重系列課程講座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新竹縣在地食材低碳共食推廣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苗栗縣政府社區照顧服務計畫教育訓練課程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默克藥廠病友座談會講座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北視有線公司年節飲食採訪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安麗公司知識教育錄影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等近百場課程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200C30-3573-4B7B-AB2D-B3DFE3C2E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651787" cy="198884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75A441D-D0A4-4D6B-893F-01473738D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3" y="128042"/>
            <a:ext cx="2193708" cy="292494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071951F-0ACC-4F2D-8955-53D7A5B3F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" y="3140968"/>
            <a:ext cx="2163959" cy="306896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D270B5E-75E4-4AC0-A36A-FF9F4EFD15EA}"/>
              </a:ext>
            </a:extLst>
          </p:cNvPr>
          <p:cNvSpPr/>
          <p:nvPr/>
        </p:nvSpPr>
        <p:spPr>
          <a:xfrm>
            <a:off x="5796136" y="3861048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接下來預計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聯發科、奇景電子、有萬科技營養健康講座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雀巢媽媽教室母乳講座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901281-42D8-4F1E-B392-275D2082CB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72" y="3627784"/>
            <a:ext cx="3154164" cy="23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1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8973" y="221258"/>
            <a:ext cx="4267894" cy="965969"/>
          </a:xfrm>
        </p:spPr>
        <p:txBody>
          <a:bodyPr/>
          <a:lstStyle/>
          <a:p>
            <a:r>
              <a:rPr lang="zh-TW" altLang="en-US" dirty="0"/>
              <a:t>病友會講課</a:t>
            </a:r>
          </a:p>
        </p:txBody>
      </p:sp>
      <p:pic>
        <p:nvPicPr>
          <p:cNvPr id="1026" name="Picture 2" descr="C:\Users\Wei Lin\Desktop\新增資料夾 (2)\123.jpg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4042735" cy="47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i Lin\Desktop\新增資料夾 (2)\IMG_11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365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ei Lin\Desktop\新增資料夾 (2)\IMG_1141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3" y="3573016"/>
            <a:ext cx="45365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6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58973" y="221258"/>
            <a:ext cx="42678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病友會講課</a:t>
            </a:r>
          </a:p>
        </p:txBody>
      </p:sp>
      <p:pic>
        <p:nvPicPr>
          <p:cNvPr id="2050" name="Picture 2" descr="C:\Users\Wei Lin\Desktop\新增資料夾 (2)\IMG_72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21258"/>
            <a:ext cx="3726535" cy="27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ei Lin\Desktop\新增資料夾 (2)\IMG_11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932" y="3140968"/>
            <a:ext cx="25705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ei Lin\Desktop\新增資料夾 (2)\IMG_72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2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6945"/>
            <a:ext cx="42678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病友會講課</a:t>
            </a:r>
          </a:p>
        </p:txBody>
      </p:sp>
      <p:pic>
        <p:nvPicPr>
          <p:cNvPr id="6146" name="Picture 2" descr="C:\Users\Wei Lin\Desktop\新增資料夾 (2)\IMG_1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848674" cy="28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ei Lin\Desktop\新增資料夾 (2)\IMG_11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214" y="3790720"/>
            <a:ext cx="4032026" cy="30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Wei Lin\Desktop\新增資料夾 (2)\IMG_11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227" y="836712"/>
            <a:ext cx="3848675" cy="28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9288" y="0"/>
            <a:ext cx="6563072" cy="796950"/>
          </a:xfrm>
        </p:spPr>
        <p:txBody>
          <a:bodyPr/>
          <a:lstStyle/>
          <a:p>
            <a:r>
              <a:rPr lang="zh-TW" altLang="en-US" dirty="0"/>
              <a:t>員工教育訓練</a:t>
            </a:r>
          </a:p>
        </p:txBody>
      </p:sp>
      <p:pic>
        <p:nvPicPr>
          <p:cNvPr id="3075" name="Picture 3" descr="C:\Users\Wei Lin\Desktop\新增資料夾 (2)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9909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ei Lin\Desktop\新增資料夾 (2)\IMG_03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75" y="86577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Wei Lin\Desktop\新增資料夾 (2)\IMG_114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990968" cy="28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Wei Lin\Desktop\新增資料夾 (2)\IMG_11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89" y="3861048"/>
            <a:ext cx="3768402" cy="28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3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69096" y="620688"/>
            <a:ext cx="6563072" cy="796950"/>
          </a:xfrm>
        </p:spPr>
        <p:txBody>
          <a:bodyPr/>
          <a:lstStyle/>
          <a:p>
            <a:r>
              <a:rPr lang="zh-TW" altLang="en-US" dirty="0"/>
              <a:t>病人團體衛教</a:t>
            </a:r>
          </a:p>
        </p:txBody>
      </p:sp>
      <p:pic>
        <p:nvPicPr>
          <p:cNvPr id="5122" name="Picture 2" descr="C:\Users\Wei Lin\Desktop\新增資料夾 (2)\IMG_80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27104" cy="329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ei Lin\Desktop\新增資料夾 (2)\IMG_02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1700808"/>
            <a:ext cx="4355903" cy="32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82960"/>
          </a:xfrm>
        </p:spPr>
        <p:txBody>
          <a:bodyPr>
            <a:normAutofit/>
          </a:bodyPr>
          <a:lstStyle/>
          <a:p>
            <a:r>
              <a:rPr lang="zh-TW" altLang="en-US" dirty="0"/>
              <a:t>衛生局邀約演講與社區民眾演講</a:t>
            </a:r>
          </a:p>
        </p:txBody>
      </p:sp>
      <p:pic>
        <p:nvPicPr>
          <p:cNvPr id="4098" name="Picture 2" descr="C:\Users\Wei Lin\Desktop\新增資料夾 (2)\IMG_11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672408" cy="48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ei Lin\Desktop\新增資料夾 (2)\IMG_1136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052" y="3598184"/>
            <a:ext cx="2448272" cy="32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ei Lin\Desktop\新增資料夾 (2)\IMG_11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1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8973" y="221258"/>
            <a:ext cx="4267894" cy="965969"/>
          </a:xfrm>
        </p:spPr>
        <p:txBody>
          <a:bodyPr/>
          <a:lstStyle/>
          <a:p>
            <a:r>
              <a:rPr lang="zh-TW" altLang="en-US" dirty="0"/>
              <a:t>病友會講課</a:t>
            </a:r>
          </a:p>
        </p:txBody>
      </p:sp>
      <p:pic>
        <p:nvPicPr>
          <p:cNvPr id="1026" name="Picture 2" descr="C:\Users\Wei Lin\Desktop\新增資料夾 (2)\123.jpg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4042735" cy="47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i Lin\Desktop\新增資料夾 (2)\IMG_11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365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ei Lin\Desktop\新增資料夾 (2)\IMG_1141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3" y="3573016"/>
            <a:ext cx="45365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2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58973" y="221258"/>
            <a:ext cx="4267894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病友會講課</a:t>
            </a:r>
          </a:p>
        </p:txBody>
      </p:sp>
      <p:pic>
        <p:nvPicPr>
          <p:cNvPr id="2050" name="Picture 2" descr="C:\Users\Wei Lin\Desktop\新增資料夾 (2)\IMG_72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21258"/>
            <a:ext cx="3726535" cy="27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ei Lin\Desktop\新增資料夾 (2)\IMG_11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932" y="3140968"/>
            <a:ext cx="25705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ei Lin\Desktop\新增資料夾 (2)\IMG_72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80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271</Words>
  <Application>Microsoft Office PowerPoint</Application>
  <PresentationFormat>如螢幕大小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標楷體</vt:lpstr>
      <vt:lpstr>Arial</vt:lpstr>
      <vt:lpstr>Calibri</vt:lpstr>
      <vt:lpstr>Times New Roman</vt:lpstr>
      <vt:lpstr>Office 佈景主題</vt:lpstr>
      <vt:lpstr>林 葦 營養師</vt:lpstr>
      <vt:lpstr>病友會講課</vt:lpstr>
      <vt:lpstr>PowerPoint 簡報</vt:lpstr>
      <vt:lpstr>PowerPoint 簡報</vt:lpstr>
      <vt:lpstr>員工教育訓練</vt:lpstr>
      <vt:lpstr>病人團體衛教</vt:lpstr>
      <vt:lpstr>衛生局邀約演講與社區民眾演講</vt:lpstr>
      <vt:lpstr>病友會講課</vt:lpstr>
      <vt:lpstr>PowerPoint 簡報</vt:lpstr>
      <vt:lpstr>PowerPoint 簡報</vt:lpstr>
      <vt:lpstr>員工教育訓練</vt:lpstr>
      <vt:lpstr>病人團體衛教</vt:lpstr>
      <vt:lpstr>衛生局邀約演講與社區民眾演講</vt:lpstr>
      <vt:lpstr>合作講座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林 葦 營養師</dc:title>
  <dc:creator>hmisa</dc:creator>
  <cp:lastModifiedBy>USER</cp:lastModifiedBy>
  <cp:revision>13</cp:revision>
  <dcterms:created xsi:type="dcterms:W3CDTF">2017-10-03T07:19:40Z</dcterms:created>
  <dcterms:modified xsi:type="dcterms:W3CDTF">2020-03-27T22:28:04Z</dcterms:modified>
</cp:coreProperties>
</file>